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60" y="6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04620-412D-461C-867A-A8B8B46B228A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81CA-B515-467A-85D2-961E4C4F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229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04620-412D-461C-867A-A8B8B46B228A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81CA-B515-467A-85D2-961E4C4F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015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04620-412D-461C-867A-A8B8B46B228A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81CA-B515-467A-85D2-961E4C4F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56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04620-412D-461C-867A-A8B8B46B228A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81CA-B515-467A-85D2-961E4C4F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63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04620-412D-461C-867A-A8B8B46B228A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81CA-B515-467A-85D2-961E4C4F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054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04620-412D-461C-867A-A8B8B46B228A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81CA-B515-467A-85D2-961E4C4F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88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04620-412D-461C-867A-A8B8B46B228A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81CA-B515-467A-85D2-961E4C4F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597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04620-412D-461C-867A-A8B8B46B228A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81CA-B515-467A-85D2-961E4C4F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047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04620-412D-461C-867A-A8B8B46B228A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81CA-B515-467A-85D2-961E4C4F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935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04620-412D-461C-867A-A8B8B46B228A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81CA-B515-467A-85D2-961E4C4F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170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04620-412D-461C-867A-A8B8B46B228A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C81CA-B515-467A-85D2-961E4C4F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51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504620-412D-461C-867A-A8B8B46B228A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C81CA-B515-467A-85D2-961E4C4FC6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678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Interpretation of the Poem; To an Athlete Dying Young by A. E. Housman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Student</a:t>
            </a:r>
          </a:p>
          <a:p>
            <a:r>
              <a:rPr lang="en-US" dirty="0" smtClean="0"/>
              <a:t>Instructor</a:t>
            </a:r>
          </a:p>
          <a:p>
            <a:r>
              <a:rPr lang="en-US" dirty="0" smtClean="0"/>
              <a:t>Institution</a:t>
            </a:r>
          </a:p>
          <a:p>
            <a:r>
              <a:rPr lang="en-US" dirty="0" smtClean="0"/>
              <a:t>Course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991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200400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 time you won your town the race/ We chaired you through the market-place;/ Man and boy stood cheering by,/ And home we brought you shoulder-high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half" idx="2"/>
          </p:nvPr>
        </p:nvSpPr>
        <p:spPr>
          <a:xfrm>
            <a:off x="839788" y="3657600"/>
            <a:ext cx="3932237" cy="2211388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You were an exceptional athlete, we always cheered you while at it</a:t>
            </a:r>
            <a:endParaRPr lang="en-US" sz="3200" b="1" dirty="0"/>
          </a:p>
        </p:txBody>
      </p:sp>
      <p:pic>
        <p:nvPicPr>
          <p:cNvPr id="20" name="Content Placeholder 1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457200"/>
            <a:ext cx="4434840" cy="5411788"/>
          </a:xfrm>
        </p:spPr>
      </p:pic>
    </p:spTree>
    <p:extLst>
      <p:ext uri="{BB962C8B-B14F-4D97-AF65-F5344CB8AC3E}">
        <p14:creationId xmlns:p14="http://schemas.microsoft.com/office/powerpoint/2010/main" val="1432802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Today</a:t>
            </a:r>
            <a:r>
              <a:rPr lang="en-US" sz="2800" dirty="0"/>
              <a:t>, the road all runners come,/ Shoulder-high we bring you home,/ And set you at your threshold down,/ Townsman of a stiller town.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886200"/>
            <a:ext cx="3932237" cy="1982788"/>
          </a:xfrm>
        </p:spPr>
        <p:txBody>
          <a:bodyPr>
            <a:normAutofit/>
          </a:bodyPr>
          <a:lstStyle/>
          <a:p>
            <a:endParaRPr lang="en-US" sz="3200" b="1" dirty="0" smtClean="0"/>
          </a:p>
          <a:p>
            <a:r>
              <a:rPr lang="en-US" sz="3200" b="1" dirty="0" smtClean="0"/>
              <a:t>But now you are dead</a:t>
            </a:r>
            <a:endParaRPr lang="en-US" sz="3200" b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972" y="987425"/>
            <a:ext cx="6142947" cy="4881563"/>
          </a:xfrm>
        </p:spPr>
      </p:pic>
    </p:spTree>
    <p:extLst>
      <p:ext uri="{BB962C8B-B14F-4D97-AF65-F5344CB8AC3E}">
        <p14:creationId xmlns:p14="http://schemas.microsoft.com/office/powerpoint/2010/main" val="1674086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971800"/>
          </a:xfrm>
        </p:spPr>
        <p:txBody>
          <a:bodyPr>
            <a:normAutofit/>
          </a:bodyPr>
          <a:lstStyle/>
          <a:p>
            <a:r>
              <a:rPr lang="en-US" sz="2800" dirty="0"/>
              <a:t>Smart lad, to slip betimes away/ From fields where glory does not stay,/ And early though the laurel grows/ It withers quicker than the rose.</a:t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064" y="987425"/>
            <a:ext cx="3734447" cy="48736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8"/>
          </a:xfrm>
        </p:spPr>
        <p:txBody>
          <a:bodyPr>
            <a:normAutofit/>
          </a:bodyPr>
          <a:lstStyle/>
          <a:p>
            <a:endParaRPr lang="en-US" sz="3200" b="1" dirty="0" smtClean="0"/>
          </a:p>
          <a:p>
            <a:r>
              <a:rPr lang="en-US" sz="3200" b="1" dirty="0" smtClean="0"/>
              <a:t>It’s really sad how glory doesn’t last </a:t>
            </a:r>
          </a:p>
        </p:txBody>
      </p:sp>
    </p:spTree>
    <p:extLst>
      <p:ext uri="{BB962C8B-B14F-4D97-AF65-F5344CB8AC3E}">
        <p14:creationId xmlns:p14="http://schemas.microsoft.com/office/powerpoint/2010/main" val="2112215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971800"/>
          </a:xfrm>
        </p:spPr>
        <p:txBody>
          <a:bodyPr>
            <a:normAutofit/>
          </a:bodyPr>
          <a:lstStyle/>
          <a:p>
            <a:r>
              <a:rPr lang="en-US" sz="2800" dirty="0"/>
              <a:t>Eyes the shady night has shut/ Cannot see the record cut,/ And silence sounds no worse than cheers/ After earth has stopped the ears: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429000"/>
            <a:ext cx="3932237" cy="2439988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Does it mean we stay sad forever though? </a:t>
            </a:r>
          </a:p>
          <a:p>
            <a:r>
              <a:rPr lang="en-US" sz="3200" b="1" dirty="0" smtClean="0"/>
              <a:t>No! There is beauty in everything, even death.</a:t>
            </a:r>
            <a:endParaRPr lang="en-US" sz="3200" b="1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20" y="457200"/>
            <a:ext cx="5372100" cy="5411788"/>
          </a:xfrm>
        </p:spPr>
      </p:pic>
    </p:spTree>
    <p:extLst>
      <p:ext uri="{BB962C8B-B14F-4D97-AF65-F5344CB8AC3E}">
        <p14:creationId xmlns:p14="http://schemas.microsoft.com/office/powerpoint/2010/main" val="89693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994660"/>
          </a:xfrm>
        </p:spPr>
        <p:txBody>
          <a:bodyPr>
            <a:normAutofit/>
          </a:bodyPr>
          <a:lstStyle/>
          <a:p>
            <a:r>
              <a:rPr lang="en-US" sz="2800" dirty="0"/>
              <a:t>Now you will not swell the rout/ Of lads that wore their honors out,/ Runners whom renown outran/ And the name died before the man.</a:t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7980" y="457200"/>
            <a:ext cx="4000500" cy="5143500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451860"/>
            <a:ext cx="3932237" cy="2417128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Don’t you think so?</a:t>
            </a:r>
          </a:p>
          <a:p>
            <a:r>
              <a:rPr lang="en-US" sz="3200" b="1" dirty="0" smtClean="0"/>
              <a:t>See, you won’t witness your popularity die like most other athletes…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528040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2926080"/>
          </a:xfrm>
        </p:spPr>
        <p:txBody>
          <a:bodyPr>
            <a:normAutofit/>
          </a:bodyPr>
          <a:lstStyle/>
          <a:p>
            <a:r>
              <a:rPr lang="en-US" sz="2800" dirty="0"/>
              <a:t>So set, before the echoes fade,/ The fleet foot on the sill of shade,/ And hold to the low lintel up/ The still-defended challenge-cup.</a:t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786" y="457201"/>
            <a:ext cx="3175113" cy="541178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383280"/>
            <a:ext cx="3932237" cy="2485708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As we burry you now, we burry you a </a:t>
            </a:r>
            <a:r>
              <a:rPr lang="en-US" sz="3200" b="1" dirty="0" smtClean="0"/>
              <a:t>LEGEND;</a:t>
            </a:r>
            <a:endParaRPr lang="en-US" sz="3200" b="1" dirty="0" smtClean="0"/>
          </a:p>
          <a:p>
            <a:r>
              <a:rPr lang="en-US" sz="3200" b="1" dirty="0" smtClean="0"/>
              <a:t>with respect and admiration.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641803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291840"/>
          </a:xfrm>
        </p:spPr>
        <p:txBody>
          <a:bodyPr>
            <a:noAutofit/>
          </a:bodyPr>
          <a:lstStyle/>
          <a:p>
            <a:r>
              <a:rPr lang="en-US" sz="2800" dirty="0"/>
              <a:t>And round that early-laurelled head/</a:t>
            </a:r>
            <a:br>
              <a:rPr lang="en-US" sz="2800" dirty="0"/>
            </a:br>
            <a:r>
              <a:rPr lang="en-US" sz="2800" dirty="0"/>
              <a:t>Will flock to gaze the </a:t>
            </a:r>
            <a:r>
              <a:rPr lang="en-US" sz="2800" dirty="0" err="1"/>
              <a:t>strengthless</a:t>
            </a:r>
            <a:r>
              <a:rPr lang="en-US" sz="2800" dirty="0"/>
              <a:t> dead,/</a:t>
            </a:r>
            <a:br>
              <a:rPr lang="en-US" sz="2800" dirty="0"/>
            </a:br>
            <a:r>
              <a:rPr lang="en-US" sz="2800" dirty="0"/>
              <a:t>And find </a:t>
            </a:r>
            <a:r>
              <a:rPr lang="en-US" sz="2800" dirty="0" err="1"/>
              <a:t>unwithered</a:t>
            </a:r>
            <a:r>
              <a:rPr lang="en-US" sz="2800" dirty="0"/>
              <a:t> on its curls/ The garland briefer than a girl’s.</a:t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00" y="457201"/>
            <a:ext cx="5394959" cy="5411788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749040"/>
            <a:ext cx="3932237" cy="2119948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And </a:t>
            </a:r>
            <a:r>
              <a:rPr lang="en-US" sz="3200" b="1" dirty="0" smtClean="0"/>
              <a:t>a legend you will remain</a:t>
            </a:r>
            <a:endParaRPr lang="en-US" sz="3200" b="1" dirty="0" smtClean="0"/>
          </a:p>
          <a:p>
            <a:endParaRPr lang="en-US" sz="3200" b="1" dirty="0"/>
          </a:p>
          <a:p>
            <a:r>
              <a:rPr lang="en-US" sz="3200" b="1" dirty="0" smtClean="0"/>
              <a:t>FOREVER!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1002651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Connection to Two Literary Devices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Many literal devices were used in the poem. Two of them are assonance and symbolism.</a:t>
            </a:r>
          </a:p>
          <a:p>
            <a:pPr marL="0" indent="0">
              <a:buNone/>
            </a:pPr>
            <a:r>
              <a:rPr lang="en-US" b="1" dirty="0" smtClean="0"/>
              <a:t>Symbolism</a:t>
            </a:r>
          </a:p>
          <a:p>
            <a:pPr marL="0" indent="0">
              <a:buNone/>
            </a:pPr>
            <a:r>
              <a:rPr lang="en-US" dirty="0" smtClean="0"/>
              <a:t>Many ideas have been used in the poem to carry a meaning different from their actual meaning. Some examples include; “laurel” which symbolizes victory, “stiller town” which symbolizes graveyard, and “Home” which symbolizes grave.</a:t>
            </a:r>
          </a:p>
          <a:p>
            <a:pPr marL="0" indent="0">
              <a:buNone/>
            </a:pPr>
            <a:r>
              <a:rPr lang="en-US" b="1" dirty="0" smtClean="0"/>
              <a:t>Assonance</a:t>
            </a:r>
          </a:p>
          <a:p>
            <a:pPr marL="0" indent="0">
              <a:buNone/>
            </a:pPr>
            <a:r>
              <a:rPr lang="en-US" dirty="0" smtClean="0"/>
              <a:t>There are some repeated vowel sounds in the poem. One of them is; “The still-defended challenge-cup”, which has a repeat in the sound /e/.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460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387</Words>
  <Application>Microsoft Office PowerPoint</Application>
  <PresentationFormat>Widescreen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Interpretation of the Poem; To an Athlete Dying Young by A. E. Housman</vt:lpstr>
      <vt:lpstr>The time you won your town the race/ We chaired you through the market-place;/ Man and boy stood cheering by,/ And home we brought you shoulder-high </vt:lpstr>
      <vt:lpstr>Today, the road all runners come,/ Shoulder-high we bring you home,/ And set you at your threshold down,/ Townsman of a stiller town. </vt:lpstr>
      <vt:lpstr>Smart lad, to slip betimes away/ From fields where glory does not stay,/ And early though the laurel grows/ It withers quicker than the rose. </vt:lpstr>
      <vt:lpstr>Eyes the shady night has shut/ Cannot see the record cut,/ And silence sounds no worse than cheers/ After earth has stopped the ears: </vt:lpstr>
      <vt:lpstr>Now you will not swell the rout/ Of lads that wore their honors out,/ Runners whom renown outran/ And the name died before the man. </vt:lpstr>
      <vt:lpstr>So set, before the echoes fade,/ The fleet foot on the sill of shade,/ And hold to the low lintel up/ The still-defended challenge-cup. </vt:lpstr>
      <vt:lpstr>And round that early-laurelled head/ Will flock to gaze the strengthless dead,/ And find unwithered on its curls/ The garland briefer than a girl’s. </vt:lpstr>
      <vt:lpstr>The Connection to Two Literary Devices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Interpretation of the Poem; To an Athlete Dying Young by A. E. Housman</dc:title>
  <dc:creator>Vincent Omondi</dc:creator>
  <cp:lastModifiedBy>Vincent Omondi</cp:lastModifiedBy>
  <cp:revision>15</cp:revision>
  <dcterms:created xsi:type="dcterms:W3CDTF">2019-07-20T17:46:34Z</dcterms:created>
  <dcterms:modified xsi:type="dcterms:W3CDTF">2019-07-20T20:05:46Z</dcterms:modified>
</cp:coreProperties>
</file>